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1" r:id="rId5"/>
    <p:sldId id="262" r:id="rId6"/>
    <p:sldId id="263" r:id="rId7"/>
    <p:sldId id="264" r:id="rId8"/>
    <p:sldId id="260" r:id="rId9"/>
    <p:sldId id="265" r:id="rId1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572E37-7111-4895-8ADA-C6E27691A9A0}" v="7" dt="2021-06-04T23:27:13.4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村上 広樹" userId="2413674146262dd0" providerId="LiveId" clId="{73572E37-7111-4895-8ADA-C6E27691A9A0}"/>
    <pc:docChg chg="undo redo custSel addSld modSld sldOrd">
      <pc:chgData name="村上 広樹" userId="2413674146262dd0" providerId="LiveId" clId="{73572E37-7111-4895-8ADA-C6E27691A9A0}" dt="2021-06-04T23:32:14.695" v="4244" actId="20577"/>
      <pc:docMkLst>
        <pc:docMk/>
      </pc:docMkLst>
      <pc:sldChg chg="modSp mod">
        <pc:chgData name="村上 広樹" userId="2413674146262dd0" providerId="LiveId" clId="{73572E37-7111-4895-8ADA-C6E27691A9A0}" dt="2021-06-02T09:12:32.660" v="9" actId="20577"/>
        <pc:sldMkLst>
          <pc:docMk/>
          <pc:sldMk cId="3240248945" sldId="257"/>
        </pc:sldMkLst>
        <pc:spChg chg="mod">
          <ac:chgData name="村上 広樹" userId="2413674146262dd0" providerId="LiveId" clId="{73572E37-7111-4895-8ADA-C6E27691A9A0}" dt="2021-06-02T09:12:17.052" v="1" actId="20577"/>
          <ac:spMkLst>
            <pc:docMk/>
            <pc:sldMk cId="3240248945" sldId="257"/>
            <ac:spMk id="2" creationId="{4F61EABA-5596-4BD3-AC6B-CAE45F16A1F1}"/>
          </ac:spMkLst>
        </pc:spChg>
        <pc:spChg chg="mod">
          <ac:chgData name="村上 広樹" userId="2413674146262dd0" providerId="LiveId" clId="{73572E37-7111-4895-8ADA-C6E27691A9A0}" dt="2021-06-02T09:12:32.660" v="9" actId="20577"/>
          <ac:spMkLst>
            <pc:docMk/>
            <pc:sldMk cId="3240248945" sldId="257"/>
            <ac:spMk id="3" creationId="{529FEF05-79D5-4D97-ADA2-8AFEDF223D48}"/>
          </ac:spMkLst>
        </pc:spChg>
      </pc:sldChg>
      <pc:sldChg chg="modSp new mod">
        <pc:chgData name="村上 広樹" userId="2413674146262dd0" providerId="LiveId" clId="{73572E37-7111-4895-8ADA-C6E27691A9A0}" dt="2021-06-02T09:13:41.460" v="112" actId="20577"/>
        <pc:sldMkLst>
          <pc:docMk/>
          <pc:sldMk cId="2129959647" sldId="258"/>
        </pc:sldMkLst>
        <pc:spChg chg="mod">
          <ac:chgData name="村上 広樹" userId="2413674146262dd0" providerId="LiveId" clId="{73572E37-7111-4895-8ADA-C6E27691A9A0}" dt="2021-06-02T09:12:57.870" v="32" actId="20577"/>
          <ac:spMkLst>
            <pc:docMk/>
            <pc:sldMk cId="2129959647" sldId="258"/>
            <ac:spMk id="2" creationId="{9A5BE63A-B587-4018-BB83-0E0D7D9178CD}"/>
          </ac:spMkLst>
        </pc:spChg>
        <pc:spChg chg="mod">
          <ac:chgData name="村上 広樹" userId="2413674146262dd0" providerId="LiveId" clId="{73572E37-7111-4895-8ADA-C6E27691A9A0}" dt="2021-06-02T09:13:41.460" v="112" actId="20577"/>
          <ac:spMkLst>
            <pc:docMk/>
            <pc:sldMk cId="2129959647" sldId="258"/>
            <ac:spMk id="3" creationId="{84CCCCE6-E171-4C9E-B302-B149D7BF97C0}"/>
          </ac:spMkLst>
        </pc:spChg>
      </pc:sldChg>
      <pc:sldChg chg="modSp new mod">
        <pc:chgData name="村上 広樹" userId="2413674146262dd0" providerId="LiveId" clId="{73572E37-7111-4895-8ADA-C6E27691A9A0}" dt="2021-06-04T22:13:18.769" v="231" actId="20577"/>
        <pc:sldMkLst>
          <pc:docMk/>
          <pc:sldMk cId="1642686141" sldId="259"/>
        </pc:sldMkLst>
        <pc:spChg chg="mod">
          <ac:chgData name="村上 広樹" userId="2413674146262dd0" providerId="LiveId" clId="{73572E37-7111-4895-8ADA-C6E27691A9A0}" dt="2021-06-04T22:13:15.049" v="219" actId="20577"/>
          <ac:spMkLst>
            <pc:docMk/>
            <pc:sldMk cId="1642686141" sldId="259"/>
            <ac:spMk id="2" creationId="{45630D9A-897B-42E1-AD46-EF4A19D93386}"/>
          </ac:spMkLst>
        </pc:spChg>
        <pc:spChg chg="mod">
          <ac:chgData name="村上 広樹" userId="2413674146262dd0" providerId="LiveId" clId="{73572E37-7111-4895-8ADA-C6E27691A9A0}" dt="2021-06-04T22:13:18.769" v="231" actId="20577"/>
          <ac:spMkLst>
            <pc:docMk/>
            <pc:sldMk cId="1642686141" sldId="259"/>
            <ac:spMk id="3" creationId="{71CBCD78-D2B8-4566-B72B-770C6D055BEB}"/>
          </ac:spMkLst>
        </pc:spChg>
      </pc:sldChg>
      <pc:sldChg chg="modSp new mod">
        <pc:chgData name="村上 広樹" userId="2413674146262dd0" providerId="LiveId" clId="{73572E37-7111-4895-8ADA-C6E27691A9A0}" dt="2021-06-04T23:15:30.079" v="2838" actId="20577"/>
        <pc:sldMkLst>
          <pc:docMk/>
          <pc:sldMk cId="3258534663" sldId="260"/>
        </pc:sldMkLst>
        <pc:spChg chg="mod">
          <ac:chgData name="村上 広樹" userId="2413674146262dd0" providerId="LiveId" clId="{73572E37-7111-4895-8ADA-C6E27691A9A0}" dt="2021-06-04T22:45:57.973" v="243" actId="20577"/>
          <ac:spMkLst>
            <pc:docMk/>
            <pc:sldMk cId="3258534663" sldId="260"/>
            <ac:spMk id="2" creationId="{AFB7DF1F-5022-47EB-A9F4-B06635619315}"/>
          </ac:spMkLst>
        </pc:spChg>
        <pc:spChg chg="mod">
          <ac:chgData name="村上 広樹" userId="2413674146262dd0" providerId="LiveId" clId="{73572E37-7111-4895-8ADA-C6E27691A9A0}" dt="2021-06-04T23:15:30.079" v="2838" actId="20577"/>
          <ac:spMkLst>
            <pc:docMk/>
            <pc:sldMk cId="3258534663" sldId="260"/>
            <ac:spMk id="3" creationId="{271E87DD-0E05-42E0-AA71-E3AF619F7F57}"/>
          </ac:spMkLst>
        </pc:spChg>
      </pc:sldChg>
      <pc:sldChg chg="modSp new mod">
        <pc:chgData name="村上 広樹" userId="2413674146262dd0" providerId="LiveId" clId="{73572E37-7111-4895-8ADA-C6E27691A9A0}" dt="2021-06-04T22:59:24.584" v="1578" actId="20577"/>
        <pc:sldMkLst>
          <pc:docMk/>
          <pc:sldMk cId="3530768980" sldId="261"/>
        </pc:sldMkLst>
        <pc:spChg chg="mod">
          <ac:chgData name="村上 広樹" userId="2413674146262dd0" providerId="LiveId" clId="{73572E37-7111-4895-8ADA-C6E27691A9A0}" dt="2021-06-04T22:46:45.578" v="313" actId="20577"/>
          <ac:spMkLst>
            <pc:docMk/>
            <pc:sldMk cId="3530768980" sldId="261"/>
            <ac:spMk id="2" creationId="{440EB8EE-283F-4780-BF04-A0C91409429E}"/>
          </ac:spMkLst>
        </pc:spChg>
        <pc:spChg chg="mod">
          <ac:chgData name="村上 広樹" userId="2413674146262dd0" providerId="LiveId" clId="{73572E37-7111-4895-8ADA-C6E27691A9A0}" dt="2021-06-04T22:59:24.584" v="1578" actId="20577"/>
          <ac:spMkLst>
            <pc:docMk/>
            <pc:sldMk cId="3530768980" sldId="261"/>
            <ac:spMk id="3" creationId="{221D14A7-CFBB-4284-A52F-582CF4EAAA6D}"/>
          </ac:spMkLst>
        </pc:spChg>
      </pc:sldChg>
      <pc:sldChg chg="modSp new mod ord">
        <pc:chgData name="村上 広樹" userId="2413674146262dd0" providerId="LiveId" clId="{73572E37-7111-4895-8ADA-C6E27691A9A0}" dt="2021-06-04T23:02:57.448" v="2179" actId="20577"/>
        <pc:sldMkLst>
          <pc:docMk/>
          <pc:sldMk cId="3751939395" sldId="262"/>
        </pc:sldMkLst>
        <pc:spChg chg="mod">
          <ac:chgData name="村上 広樹" userId="2413674146262dd0" providerId="LiveId" clId="{73572E37-7111-4895-8ADA-C6E27691A9A0}" dt="2021-06-04T22:59:30.073" v="1596" actId="20577"/>
          <ac:spMkLst>
            <pc:docMk/>
            <pc:sldMk cId="3751939395" sldId="262"/>
            <ac:spMk id="2" creationId="{2B7C7639-2F03-477D-8C6F-CA28DDE2BAFA}"/>
          </ac:spMkLst>
        </pc:spChg>
        <pc:spChg chg="mod">
          <ac:chgData name="村上 広樹" userId="2413674146262dd0" providerId="LiveId" clId="{73572E37-7111-4895-8ADA-C6E27691A9A0}" dt="2021-06-04T23:02:57.448" v="2179" actId="20577"/>
          <ac:spMkLst>
            <pc:docMk/>
            <pc:sldMk cId="3751939395" sldId="262"/>
            <ac:spMk id="3" creationId="{B69A52CC-CE0C-423C-A883-A234D57B12C2}"/>
          </ac:spMkLst>
        </pc:spChg>
      </pc:sldChg>
      <pc:sldChg chg="addSp delSp modSp new mod">
        <pc:chgData name="村上 広樹" userId="2413674146262dd0" providerId="LiveId" clId="{73572E37-7111-4895-8ADA-C6E27691A9A0}" dt="2021-06-04T23:10:42.582" v="2334" actId="1076"/>
        <pc:sldMkLst>
          <pc:docMk/>
          <pc:sldMk cId="3173386715" sldId="263"/>
        </pc:sldMkLst>
        <pc:spChg chg="mod">
          <ac:chgData name="村上 広樹" userId="2413674146262dd0" providerId="LiveId" clId="{73572E37-7111-4895-8ADA-C6E27691A9A0}" dt="2021-06-04T23:08:43.502" v="2208" actId="20577"/>
          <ac:spMkLst>
            <pc:docMk/>
            <pc:sldMk cId="3173386715" sldId="263"/>
            <ac:spMk id="2" creationId="{9E9087F0-F6A5-4B4F-AB27-941DFA70E5B2}"/>
          </ac:spMkLst>
        </pc:spChg>
        <pc:spChg chg="del">
          <ac:chgData name="村上 広樹" userId="2413674146262dd0" providerId="LiveId" clId="{73572E37-7111-4895-8ADA-C6E27691A9A0}" dt="2021-06-04T23:08:57.112" v="2209" actId="931"/>
          <ac:spMkLst>
            <pc:docMk/>
            <pc:sldMk cId="3173386715" sldId="263"/>
            <ac:spMk id="3" creationId="{05C3CDA5-6A63-4384-AEEB-AEA6995D7E17}"/>
          </ac:spMkLst>
        </pc:spChg>
        <pc:spChg chg="add mod">
          <ac:chgData name="村上 広樹" userId="2413674146262dd0" providerId="LiveId" clId="{73572E37-7111-4895-8ADA-C6E27691A9A0}" dt="2021-06-04T23:10:35.840" v="2333" actId="1076"/>
          <ac:spMkLst>
            <pc:docMk/>
            <pc:sldMk cId="3173386715" sldId="263"/>
            <ac:spMk id="6" creationId="{054E5B19-4275-4084-979C-8FEDAD421620}"/>
          </ac:spMkLst>
        </pc:spChg>
        <pc:picChg chg="add mod">
          <ac:chgData name="村上 広樹" userId="2413674146262dd0" providerId="LiveId" clId="{73572E37-7111-4895-8ADA-C6E27691A9A0}" dt="2021-06-04T23:10:42.582" v="2334" actId="1076"/>
          <ac:picMkLst>
            <pc:docMk/>
            <pc:sldMk cId="3173386715" sldId="263"/>
            <ac:picMk id="5" creationId="{F67817D9-1B81-49E6-BFC6-F67ED9D79029}"/>
          </ac:picMkLst>
        </pc:picChg>
      </pc:sldChg>
      <pc:sldChg chg="modSp new mod modShow">
        <pc:chgData name="村上 広樹" userId="2413674146262dd0" providerId="LiveId" clId="{73572E37-7111-4895-8ADA-C6E27691A9A0}" dt="2021-06-04T23:14:47.406" v="2739" actId="729"/>
        <pc:sldMkLst>
          <pc:docMk/>
          <pc:sldMk cId="637710170" sldId="264"/>
        </pc:sldMkLst>
        <pc:spChg chg="mod">
          <ac:chgData name="村上 広樹" userId="2413674146262dd0" providerId="LiveId" clId="{73572E37-7111-4895-8ADA-C6E27691A9A0}" dt="2021-06-04T23:11:03.297" v="2373" actId="20577"/>
          <ac:spMkLst>
            <pc:docMk/>
            <pc:sldMk cId="637710170" sldId="264"/>
            <ac:spMk id="2" creationId="{BC2078E5-0E51-460C-AB08-74BB7DA59947}"/>
          </ac:spMkLst>
        </pc:spChg>
        <pc:spChg chg="mod">
          <ac:chgData name="村上 広樹" userId="2413674146262dd0" providerId="LiveId" clId="{73572E37-7111-4895-8ADA-C6E27691A9A0}" dt="2021-06-04T23:14:38.885" v="2738" actId="20577"/>
          <ac:spMkLst>
            <pc:docMk/>
            <pc:sldMk cId="637710170" sldId="264"/>
            <ac:spMk id="3" creationId="{BBA18448-115C-4685-BE1E-A9A080A6F323}"/>
          </ac:spMkLst>
        </pc:spChg>
      </pc:sldChg>
      <pc:sldChg chg="modSp new mod">
        <pc:chgData name="村上 広樹" userId="2413674146262dd0" providerId="LiveId" clId="{73572E37-7111-4895-8ADA-C6E27691A9A0}" dt="2021-06-04T23:32:14.695" v="4244" actId="20577"/>
        <pc:sldMkLst>
          <pc:docMk/>
          <pc:sldMk cId="1707373832" sldId="265"/>
        </pc:sldMkLst>
        <pc:spChg chg="mod">
          <ac:chgData name="村上 広樹" userId="2413674146262dd0" providerId="LiveId" clId="{73572E37-7111-4895-8ADA-C6E27691A9A0}" dt="2021-06-04T23:16:12.757" v="2850" actId="20577"/>
          <ac:spMkLst>
            <pc:docMk/>
            <pc:sldMk cId="1707373832" sldId="265"/>
            <ac:spMk id="2" creationId="{D786A965-02DD-46C0-9A42-CB8F8253BD17}"/>
          </ac:spMkLst>
        </pc:spChg>
        <pc:spChg chg="mod">
          <ac:chgData name="村上 広樹" userId="2413674146262dd0" providerId="LiveId" clId="{73572E37-7111-4895-8ADA-C6E27691A9A0}" dt="2021-06-04T23:32:14.695" v="4244" actId="20577"/>
          <ac:spMkLst>
            <pc:docMk/>
            <pc:sldMk cId="1707373832" sldId="265"/>
            <ac:spMk id="3" creationId="{517C7B0C-423E-4383-B48E-33B47CF4697C}"/>
          </ac:spMkLst>
        </pc:spChg>
      </pc:sldChg>
    </pc:docChg>
  </pc:docChgLst>
</pc:chgInfo>
</file>

<file path=ppt/media/image1.png>
</file>

<file path=ppt/media/image2.tmp>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24BC3A-CF7C-422E-B1BC-0A28BAA9A662}"/>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64CE9044-3225-442F-BC2E-B9C3DEEC4D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3E53241-5FFF-4B03-B23E-BE2A262927F4}"/>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5" name="フッター プレースホルダー 4">
            <a:extLst>
              <a:ext uri="{FF2B5EF4-FFF2-40B4-BE49-F238E27FC236}">
                <a16:creationId xmlns:a16="http://schemas.microsoft.com/office/drawing/2014/main" id="{92B1C716-6EF2-42BD-B396-660053AF675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B15B4DA-8819-4455-B71C-B622220873CB}"/>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31063132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C0AB815-AA2D-4299-8AC7-B695CB64F346}"/>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8CC721D-C95C-429D-8A94-1429044D889E}"/>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9896024-41CF-4414-BBE1-123DFF50BD42}"/>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5" name="フッター プレースホルダー 4">
            <a:extLst>
              <a:ext uri="{FF2B5EF4-FFF2-40B4-BE49-F238E27FC236}">
                <a16:creationId xmlns:a16="http://schemas.microsoft.com/office/drawing/2014/main" id="{2BFCB90D-9627-47F7-8DEE-65678B3DF97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952332C-E3DA-45C5-84DB-04CCC1904527}"/>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1075539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AA6B8663-5B22-4A53-B836-D2A0C2884129}"/>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B2937A70-1516-4130-8836-1A7BB10F8DFB}"/>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269D189-99F4-4ADF-A41C-70962A0F4E8F}"/>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5" name="フッター プレースホルダー 4">
            <a:extLst>
              <a:ext uri="{FF2B5EF4-FFF2-40B4-BE49-F238E27FC236}">
                <a16:creationId xmlns:a16="http://schemas.microsoft.com/office/drawing/2014/main" id="{FAD35779-64D3-4013-9C87-0D0BDA002BD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4A08E4B-3924-44E5-BB6B-04A4A876CC43}"/>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1296900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1E2FC5-8E94-44AD-ABFB-D6E32315749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955B001-A105-4271-A625-0F3543D25D9F}"/>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93EB2A87-137F-4AAA-9609-E50DF0494425}"/>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5" name="フッター プレースホルダー 4">
            <a:extLst>
              <a:ext uri="{FF2B5EF4-FFF2-40B4-BE49-F238E27FC236}">
                <a16:creationId xmlns:a16="http://schemas.microsoft.com/office/drawing/2014/main" id="{A3F3FACB-5BB3-4EB9-AE0F-E8822C61721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E660EDA-ED38-4063-9994-F68541017AEF}"/>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1985791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CB978D-4A27-4355-8E4E-571D36AA849E}"/>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C6FBE9F-FAF1-4DFB-8233-102C5A64D8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B8977D7C-2C36-42C6-A74A-DE0A2DA68817}"/>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5" name="フッター プレースホルダー 4">
            <a:extLst>
              <a:ext uri="{FF2B5EF4-FFF2-40B4-BE49-F238E27FC236}">
                <a16:creationId xmlns:a16="http://schemas.microsoft.com/office/drawing/2014/main" id="{83E648CD-4333-4C2D-9E94-C88C4E1365B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1639614-E02B-4CD4-BBD3-CB05EEB27007}"/>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6608488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98C4E9-3E74-45E2-B0AC-77FB81C47AF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1CB2658-A6A3-460F-A731-E41165018336}"/>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0CEB4371-C47D-4211-801A-79180BE2DC3C}"/>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BE1924E-21DA-4AC4-97A7-2EC5FD663CF2}"/>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6" name="フッター プレースホルダー 5">
            <a:extLst>
              <a:ext uri="{FF2B5EF4-FFF2-40B4-BE49-F238E27FC236}">
                <a16:creationId xmlns:a16="http://schemas.microsoft.com/office/drawing/2014/main" id="{65A285F2-E0C9-4167-80F0-7FC9C9610AC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BCFCFFC-2326-4C1B-B4E4-DBEB561DC330}"/>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3545829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639EBF-8887-4C94-B097-396B3FC8ECE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520BC00-CD01-45FB-AB5E-488F1BC58D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A1305746-D7F2-46EF-B052-2D882BBF6E96}"/>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C496E208-5098-4548-867E-65446A6B4B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E15BEB5-B877-4A03-86EE-2C2A4A0AC78D}"/>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61B1388-F1A3-4E5D-AC6E-42FCBA82E1D9}"/>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8" name="フッター プレースホルダー 7">
            <a:extLst>
              <a:ext uri="{FF2B5EF4-FFF2-40B4-BE49-F238E27FC236}">
                <a16:creationId xmlns:a16="http://schemas.microsoft.com/office/drawing/2014/main" id="{40C38ED8-2472-40D9-B748-4B7EA548BD77}"/>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67A03BC1-3930-4305-B842-033608B002C6}"/>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2610476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D538B2-D048-4F9B-83B7-04647292DF7F}"/>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0AA7D606-FFA6-4270-9F07-8840BE41AC58}"/>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4" name="フッター プレースホルダー 3">
            <a:extLst>
              <a:ext uri="{FF2B5EF4-FFF2-40B4-BE49-F238E27FC236}">
                <a16:creationId xmlns:a16="http://schemas.microsoft.com/office/drawing/2014/main" id="{8C18B08F-B661-4DDD-93EA-6C2DA3408234}"/>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EE5CF5EE-EE1E-4241-B7AA-EDDFD471F0DD}"/>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173983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7E284D7D-C32F-408A-BDA4-00237110DA81}"/>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3" name="フッター プレースホルダー 2">
            <a:extLst>
              <a:ext uri="{FF2B5EF4-FFF2-40B4-BE49-F238E27FC236}">
                <a16:creationId xmlns:a16="http://schemas.microsoft.com/office/drawing/2014/main" id="{681A39B3-4A7B-4227-956B-87FF46997A34}"/>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ADC5E9F5-EB13-47E3-830D-209CF55C96A5}"/>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2950242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B69893-9C4E-4736-8504-61B1DBE87840}"/>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6C4DEC6-C3C9-47AE-A5F5-620E2AF3AD7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D6FC8A1-A2DA-49FC-A42F-B32A4A59B0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DCC67F1-0556-49EE-94A9-1EFE126615A0}"/>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6" name="フッター プレースホルダー 5">
            <a:extLst>
              <a:ext uri="{FF2B5EF4-FFF2-40B4-BE49-F238E27FC236}">
                <a16:creationId xmlns:a16="http://schemas.microsoft.com/office/drawing/2014/main" id="{164E474A-99BD-4444-9C1C-FFDF22C4BB4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E017372-1B26-49FA-B649-5EE1CC70F2CD}"/>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2002634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797710-7122-45CF-856C-96DC2203D3A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5528E2CE-CAB4-4AEF-AB80-EE013DCD3B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F06713BB-FC41-4411-B5E7-D64FF55464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5207814-81AD-4379-96E8-532B053100CD}"/>
              </a:ext>
            </a:extLst>
          </p:cNvPr>
          <p:cNvSpPr>
            <a:spLocks noGrp="1"/>
          </p:cNvSpPr>
          <p:nvPr>
            <p:ph type="dt" sz="half" idx="10"/>
          </p:nvPr>
        </p:nvSpPr>
        <p:spPr/>
        <p:txBody>
          <a:bodyPr/>
          <a:lstStyle/>
          <a:p>
            <a:fld id="{C2B23A16-8F3D-45EB-84F9-09557B856429}" type="datetimeFigureOut">
              <a:rPr kumimoji="1" lang="ja-JP" altLang="en-US" smtClean="0"/>
              <a:t>2021/6/5</a:t>
            </a:fld>
            <a:endParaRPr kumimoji="1" lang="ja-JP" altLang="en-US"/>
          </a:p>
        </p:txBody>
      </p:sp>
      <p:sp>
        <p:nvSpPr>
          <p:cNvPr id="6" name="フッター プレースホルダー 5">
            <a:extLst>
              <a:ext uri="{FF2B5EF4-FFF2-40B4-BE49-F238E27FC236}">
                <a16:creationId xmlns:a16="http://schemas.microsoft.com/office/drawing/2014/main" id="{B7D97B7A-E3FD-444E-AAD3-C4C0D6575E5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B41AF0D-8D8B-4845-981C-35E92A1CBA0F}"/>
              </a:ext>
            </a:extLst>
          </p:cNvPr>
          <p:cNvSpPr>
            <a:spLocks noGrp="1"/>
          </p:cNvSpPr>
          <p:nvPr>
            <p:ph type="sldNum" sz="quarter" idx="12"/>
          </p:nvPr>
        </p:nvSpPr>
        <p:spPr/>
        <p:txBody>
          <a:body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36875442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26DC4A1-5D1B-4955-88B7-34126256E6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0581648-2F98-44A3-BED6-E4E18E0070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11AEEF3-7DD4-4B5C-B25A-20E50797ED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B23A16-8F3D-45EB-84F9-09557B856429}" type="datetimeFigureOut">
              <a:rPr kumimoji="1" lang="ja-JP" altLang="en-US" smtClean="0"/>
              <a:t>2021/6/5</a:t>
            </a:fld>
            <a:endParaRPr kumimoji="1" lang="ja-JP" altLang="en-US"/>
          </a:p>
        </p:txBody>
      </p:sp>
      <p:sp>
        <p:nvSpPr>
          <p:cNvPr id="5" name="フッター プレースホルダー 4">
            <a:extLst>
              <a:ext uri="{FF2B5EF4-FFF2-40B4-BE49-F238E27FC236}">
                <a16:creationId xmlns:a16="http://schemas.microsoft.com/office/drawing/2014/main" id="{D209EC90-04C2-4237-8418-FF3BF0E5BF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5F4A0750-9901-4C3F-B419-544BD19F3A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3048A1-7723-4E8B-A151-0C8B31905B48}" type="slidenum">
              <a:rPr kumimoji="1" lang="ja-JP" altLang="en-US" smtClean="0"/>
              <a:t>‹#›</a:t>
            </a:fld>
            <a:endParaRPr kumimoji="1" lang="ja-JP" altLang="en-US"/>
          </a:p>
        </p:txBody>
      </p:sp>
    </p:spTree>
    <p:extLst>
      <p:ext uri="{BB962C8B-B14F-4D97-AF65-F5344CB8AC3E}">
        <p14:creationId xmlns:p14="http://schemas.microsoft.com/office/powerpoint/2010/main" val="12743921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61EABA-5596-4BD3-AC6B-CAE45F16A1F1}"/>
              </a:ext>
            </a:extLst>
          </p:cNvPr>
          <p:cNvSpPr>
            <a:spLocks noGrp="1"/>
          </p:cNvSpPr>
          <p:nvPr>
            <p:ph type="ctrTitle"/>
          </p:nvPr>
        </p:nvSpPr>
        <p:spPr>
          <a:xfrm>
            <a:off x="6386209" y="585216"/>
            <a:ext cx="4961615" cy="3315112"/>
          </a:xfrm>
        </p:spPr>
        <p:txBody>
          <a:bodyPr>
            <a:normAutofit/>
          </a:bodyPr>
          <a:lstStyle/>
          <a:p>
            <a:pPr algn="l"/>
            <a:r>
              <a:rPr kumimoji="1" lang="en-US" altLang="ja-JP" sz="5200" dirty="0"/>
              <a:t>Python</a:t>
            </a:r>
            <a:r>
              <a:rPr kumimoji="1" lang="ja-JP" altLang="en-US" sz="5200" dirty="0"/>
              <a:t>班 第</a:t>
            </a:r>
            <a:r>
              <a:rPr lang="en-US" altLang="ja-JP" sz="5200" dirty="0"/>
              <a:t>5</a:t>
            </a:r>
            <a:r>
              <a:rPr kumimoji="1" lang="ja-JP" altLang="en-US" sz="5200" dirty="0"/>
              <a:t>回</a:t>
            </a:r>
          </a:p>
        </p:txBody>
      </p:sp>
      <p:sp>
        <p:nvSpPr>
          <p:cNvPr id="3" name="字幕 2">
            <a:extLst>
              <a:ext uri="{FF2B5EF4-FFF2-40B4-BE49-F238E27FC236}">
                <a16:creationId xmlns:a16="http://schemas.microsoft.com/office/drawing/2014/main" id="{529FEF05-79D5-4D97-ADA2-8AFEDF223D48}"/>
              </a:ext>
            </a:extLst>
          </p:cNvPr>
          <p:cNvSpPr>
            <a:spLocks noGrp="1"/>
          </p:cNvSpPr>
          <p:nvPr>
            <p:ph type="subTitle" idx="1"/>
          </p:nvPr>
        </p:nvSpPr>
        <p:spPr>
          <a:xfrm>
            <a:off x="6386209" y="4072042"/>
            <a:ext cx="4961615" cy="2053839"/>
          </a:xfrm>
        </p:spPr>
        <p:txBody>
          <a:bodyPr>
            <a:normAutofit/>
          </a:bodyPr>
          <a:lstStyle/>
          <a:p>
            <a:pPr algn="l"/>
            <a:r>
              <a:rPr lang="en-US" altLang="ja-JP" dirty="0"/>
              <a:t>2021/06/05 and @OSK-Python</a:t>
            </a:r>
            <a:r>
              <a:rPr lang="ja-JP" altLang="en-US" dirty="0"/>
              <a:t>班</a:t>
            </a:r>
            <a:endParaRPr kumimoji="1" lang="ja-JP" altLang="en-US" dirty="0"/>
          </a:p>
        </p:txBody>
      </p:sp>
      <p:pic>
        <p:nvPicPr>
          <p:cNvPr id="12" name="ビデオ 11">
            <a:extLst>
              <a:ext uri="{FF2B5EF4-FFF2-40B4-BE49-F238E27FC236}">
                <a16:creationId xmlns:a16="http://schemas.microsoft.com/office/drawing/2014/main" id="{56E87197-C879-4F05-9AD4-DB755FFADB6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838198" y="1887098"/>
            <a:ext cx="5186061" cy="2908874"/>
          </a:xfrm>
          <a:prstGeom prst="rect">
            <a:avLst/>
          </a:prstGeom>
        </p:spPr>
      </p:pic>
      <p:sp>
        <p:nvSpPr>
          <p:cNvPr id="4" name="スライド番号プレースホルダー 3">
            <a:extLst>
              <a:ext uri="{FF2B5EF4-FFF2-40B4-BE49-F238E27FC236}">
                <a16:creationId xmlns:a16="http://schemas.microsoft.com/office/drawing/2014/main" id="{88FC2BC5-A1D2-4754-B6F8-CBE97B9E27F7}"/>
              </a:ext>
            </a:extLst>
          </p:cNvPr>
          <p:cNvSpPr>
            <a:spLocks noGrp="1"/>
          </p:cNvSpPr>
          <p:nvPr>
            <p:ph type="sldNum" sz="quarter" idx="12"/>
          </p:nvPr>
        </p:nvSpPr>
        <p:spPr/>
        <p:txBody>
          <a:bodyPr/>
          <a:lstStyle/>
          <a:p>
            <a:fld id="{85F73AB3-8848-4894-8721-4D01BEA4DB08}" type="slidenum">
              <a:rPr kumimoji="1" lang="ja-JP" altLang="en-US" smtClean="0"/>
              <a:t>1</a:t>
            </a:fld>
            <a:endParaRPr kumimoji="1" lang="ja-JP" altLang="en-US"/>
          </a:p>
        </p:txBody>
      </p:sp>
    </p:spTree>
    <p:extLst>
      <p:ext uri="{BB962C8B-B14F-4D97-AF65-F5344CB8AC3E}">
        <p14:creationId xmlns:p14="http://schemas.microsoft.com/office/powerpoint/2010/main" val="3240248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85"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2"/>
                                        </p:tgtEl>
                                      </p:cBhvr>
                                    </p:cmd>
                                  </p:childTnLst>
                                </p:cTn>
                              </p:par>
                            </p:childTnLst>
                          </p:cTn>
                        </p:par>
                      </p:childTnLst>
                    </p:cTn>
                  </p:par>
                </p:childTnLst>
              </p:cTn>
              <p:nextCondLst>
                <p:cond evt="onClick" delay="0">
                  <p:tgtEl>
                    <p:spTgt spid="12"/>
                  </p:tgtEl>
                </p:cond>
              </p:nextCondLst>
            </p:seq>
            <p:video>
              <p:cMediaNode mute="1">
                <p:cTn id="12" repeatCount="indefinite" fill="hold" display="0">
                  <p:stCondLst>
                    <p:cond delay="indefinite"/>
                  </p:stCondLst>
                </p:cTn>
                <p:tgtEl>
                  <p:spTgt spid="1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A5BE63A-B587-4018-BB83-0E0D7D9178CD}"/>
              </a:ext>
            </a:extLst>
          </p:cNvPr>
          <p:cNvSpPr>
            <a:spLocks noGrp="1"/>
          </p:cNvSpPr>
          <p:nvPr>
            <p:ph type="title"/>
          </p:nvPr>
        </p:nvSpPr>
        <p:spPr/>
        <p:txBody>
          <a:bodyPr/>
          <a:lstStyle/>
          <a:p>
            <a:r>
              <a:rPr kumimoji="1" lang="ja-JP" altLang="en-US" dirty="0"/>
              <a:t>前回やったこと</a:t>
            </a:r>
          </a:p>
        </p:txBody>
      </p:sp>
      <p:sp>
        <p:nvSpPr>
          <p:cNvPr id="3" name="コンテンツ プレースホルダー 2">
            <a:extLst>
              <a:ext uri="{FF2B5EF4-FFF2-40B4-BE49-F238E27FC236}">
                <a16:creationId xmlns:a16="http://schemas.microsoft.com/office/drawing/2014/main" id="{84CCCCE6-E171-4C9E-B302-B149D7BF97C0}"/>
              </a:ext>
            </a:extLst>
          </p:cNvPr>
          <p:cNvSpPr>
            <a:spLocks noGrp="1"/>
          </p:cNvSpPr>
          <p:nvPr>
            <p:ph idx="1"/>
          </p:nvPr>
        </p:nvSpPr>
        <p:spPr/>
        <p:txBody>
          <a:bodyPr/>
          <a:lstStyle/>
          <a:p>
            <a:r>
              <a:rPr kumimoji="1" lang="ja-JP" altLang="en-US" dirty="0"/>
              <a:t>関数</a:t>
            </a:r>
            <a:r>
              <a:rPr lang="ja-JP" altLang="en-US" dirty="0"/>
              <a:t>（メソッド）</a:t>
            </a:r>
            <a:endParaRPr lang="en-US" altLang="ja-JP" dirty="0"/>
          </a:p>
          <a:p>
            <a:r>
              <a:rPr kumimoji="1" lang="ja-JP" altLang="en-US" dirty="0"/>
              <a:t>ライブラリの </a:t>
            </a:r>
            <a:r>
              <a:rPr kumimoji="1" lang="en-US" altLang="ja-JP" dirty="0"/>
              <a:t>install </a:t>
            </a:r>
            <a:r>
              <a:rPr kumimoji="1" lang="ja-JP" altLang="en-US" dirty="0"/>
              <a:t>と </a:t>
            </a:r>
            <a:r>
              <a:rPr kumimoji="1" lang="en-US" altLang="ja-JP" dirty="0"/>
              <a:t>import</a:t>
            </a:r>
            <a:endParaRPr kumimoji="1" lang="ja-JP" altLang="en-US" dirty="0"/>
          </a:p>
        </p:txBody>
      </p:sp>
    </p:spTree>
    <p:extLst>
      <p:ext uri="{BB962C8B-B14F-4D97-AF65-F5344CB8AC3E}">
        <p14:creationId xmlns:p14="http://schemas.microsoft.com/office/powerpoint/2010/main" val="21299596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630D9A-897B-42E1-AD46-EF4A19D93386}"/>
              </a:ext>
            </a:extLst>
          </p:cNvPr>
          <p:cNvSpPr>
            <a:spLocks noGrp="1"/>
          </p:cNvSpPr>
          <p:nvPr>
            <p:ph type="title"/>
          </p:nvPr>
        </p:nvSpPr>
        <p:spPr/>
        <p:txBody>
          <a:bodyPr/>
          <a:lstStyle/>
          <a:p>
            <a:r>
              <a:rPr lang="ja-JP" altLang="en-US" dirty="0"/>
              <a:t>今日</a:t>
            </a:r>
            <a:r>
              <a:rPr kumimoji="1" lang="ja-JP" altLang="en-US" dirty="0"/>
              <a:t>やること</a:t>
            </a:r>
          </a:p>
        </p:txBody>
      </p:sp>
      <p:sp>
        <p:nvSpPr>
          <p:cNvPr id="3" name="コンテンツ プレースホルダー 2">
            <a:extLst>
              <a:ext uri="{FF2B5EF4-FFF2-40B4-BE49-F238E27FC236}">
                <a16:creationId xmlns:a16="http://schemas.microsoft.com/office/drawing/2014/main" id="{71CBCD78-D2B8-4566-B72B-770C6D055BEB}"/>
              </a:ext>
            </a:extLst>
          </p:cNvPr>
          <p:cNvSpPr>
            <a:spLocks noGrp="1"/>
          </p:cNvSpPr>
          <p:nvPr>
            <p:ph idx="1"/>
          </p:nvPr>
        </p:nvSpPr>
        <p:spPr/>
        <p:txBody>
          <a:bodyPr/>
          <a:lstStyle/>
          <a:p>
            <a:r>
              <a:rPr kumimoji="1" lang="ja-JP" altLang="en-US" dirty="0"/>
              <a:t>クラス</a:t>
            </a:r>
          </a:p>
        </p:txBody>
      </p:sp>
    </p:spTree>
    <p:extLst>
      <p:ext uri="{BB962C8B-B14F-4D97-AF65-F5344CB8AC3E}">
        <p14:creationId xmlns:p14="http://schemas.microsoft.com/office/powerpoint/2010/main" val="1642686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0EB8EE-283F-4780-BF04-A0C91409429E}"/>
              </a:ext>
            </a:extLst>
          </p:cNvPr>
          <p:cNvSpPr>
            <a:spLocks noGrp="1"/>
          </p:cNvSpPr>
          <p:nvPr>
            <p:ph type="title"/>
          </p:nvPr>
        </p:nvSpPr>
        <p:spPr/>
        <p:txBody>
          <a:bodyPr/>
          <a:lstStyle/>
          <a:p>
            <a:r>
              <a:rPr kumimoji="1" lang="ja-JP" altLang="en-US" dirty="0"/>
              <a:t>クラス</a:t>
            </a:r>
          </a:p>
        </p:txBody>
      </p:sp>
      <p:sp>
        <p:nvSpPr>
          <p:cNvPr id="3" name="コンテンツ プレースホルダー 2">
            <a:extLst>
              <a:ext uri="{FF2B5EF4-FFF2-40B4-BE49-F238E27FC236}">
                <a16:creationId xmlns:a16="http://schemas.microsoft.com/office/drawing/2014/main" id="{221D14A7-CFBB-4284-A52F-582CF4EAAA6D}"/>
              </a:ext>
            </a:extLst>
          </p:cNvPr>
          <p:cNvSpPr>
            <a:spLocks noGrp="1"/>
          </p:cNvSpPr>
          <p:nvPr>
            <p:ph idx="1"/>
          </p:nvPr>
        </p:nvSpPr>
        <p:spPr/>
        <p:txBody>
          <a:bodyPr/>
          <a:lstStyle/>
          <a:p>
            <a:r>
              <a:rPr kumimoji="1" lang="ja-JP" altLang="en-US" dirty="0"/>
              <a:t>抽象度の高い話になるので、すぐに理解するのは難しいかもしれません。</a:t>
            </a:r>
            <a:endParaRPr kumimoji="1" lang="en-US" altLang="ja-JP" dirty="0"/>
          </a:p>
          <a:p>
            <a:r>
              <a:rPr lang="ja-JP" altLang="en-US" dirty="0"/>
              <a:t>混乱する場合は無理しないでください。</a:t>
            </a:r>
            <a:endParaRPr lang="en-US" altLang="ja-JP" dirty="0"/>
          </a:p>
          <a:p>
            <a:r>
              <a:rPr lang="ja-JP" altLang="en-US" dirty="0"/>
              <a:t>自分で問題を解いたり制作物を作るうちは、ほとんど使わなくても大丈夫なはずです。</a:t>
            </a:r>
            <a:endParaRPr lang="en-US" altLang="ja-JP" dirty="0"/>
          </a:p>
          <a:p>
            <a:r>
              <a:rPr lang="ja-JP" altLang="en-US" dirty="0"/>
              <a:t>クラスを説明する前に、説明の助けとして「関数</a:t>
            </a:r>
            <a:r>
              <a:rPr lang="en-US" altLang="ja-JP" dirty="0"/>
              <a:t>(</a:t>
            </a:r>
            <a:r>
              <a:rPr lang="ja-JP" altLang="en-US" dirty="0"/>
              <a:t>復習</a:t>
            </a:r>
            <a:r>
              <a:rPr lang="en-US" altLang="ja-JP" dirty="0"/>
              <a:t>)</a:t>
            </a:r>
            <a:r>
              <a:rPr lang="ja-JP" altLang="en-US" dirty="0"/>
              <a:t>」と「オブジェクト」という概念を説明します。</a:t>
            </a:r>
            <a:endParaRPr lang="en-US" altLang="ja-JP" dirty="0"/>
          </a:p>
        </p:txBody>
      </p:sp>
    </p:spTree>
    <p:extLst>
      <p:ext uri="{BB962C8B-B14F-4D97-AF65-F5344CB8AC3E}">
        <p14:creationId xmlns:p14="http://schemas.microsoft.com/office/powerpoint/2010/main" val="3530768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7C7639-2F03-477D-8C6F-CA28DDE2BAFA}"/>
              </a:ext>
            </a:extLst>
          </p:cNvPr>
          <p:cNvSpPr>
            <a:spLocks noGrp="1"/>
          </p:cNvSpPr>
          <p:nvPr>
            <p:ph type="title"/>
          </p:nvPr>
        </p:nvSpPr>
        <p:spPr/>
        <p:txBody>
          <a:bodyPr/>
          <a:lstStyle/>
          <a:p>
            <a:r>
              <a:rPr kumimoji="1" lang="ja-JP" altLang="en-US" dirty="0"/>
              <a:t>関数の復習</a:t>
            </a:r>
          </a:p>
        </p:txBody>
      </p:sp>
      <p:sp>
        <p:nvSpPr>
          <p:cNvPr id="3" name="コンテンツ プレースホルダー 2">
            <a:extLst>
              <a:ext uri="{FF2B5EF4-FFF2-40B4-BE49-F238E27FC236}">
                <a16:creationId xmlns:a16="http://schemas.microsoft.com/office/drawing/2014/main" id="{B69A52CC-CE0C-423C-A883-A234D57B12C2}"/>
              </a:ext>
            </a:extLst>
          </p:cNvPr>
          <p:cNvSpPr>
            <a:spLocks noGrp="1"/>
          </p:cNvSpPr>
          <p:nvPr>
            <p:ph idx="1"/>
          </p:nvPr>
        </p:nvSpPr>
        <p:spPr/>
        <p:txBody>
          <a:bodyPr/>
          <a:lstStyle/>
          <a:p>
            <a:r>
              <a:rPr kumimoji="1" lang="ja-JP" altLang="en-US" dirty="0"/>
              <a:t>関数は処理をまとめるために使われました。</a:t>
            </a:r>
            <a:endParaRPr kumimoji="1" lang="en-US" altLang="ja-JP" dirty="0"/>
          </a:p>
          <a:p>
            <a:r>
              <a:rPr lang="ja-JP" altLang="en-US" dirty="0"/>
              <a:t>また、一度定義しておけば複数回使えることも利点でした。</a:t>
            </a:r>
            <a:endParaRPr lang="en-US" altLang="ja-JP" dirty="0"/>
          </a:p>
          <a:p>
            <a:r>
              <a:rPr kumimoji="1" lang="ja-JP" altLang="en-US" dirty="0"/>
              <a:t>「引数」「返り値」がキーワードでした。これは大事なので、忘れてしまった人は検索するといいです。</a:t>
            </a:r>
            <a:endParaRPr kumimoji="1" lang="en-US" altLang="ja-JP" dirty="0"/>
          </a:p>
          <a:p>
            <a:r>
              <a:rPr lang="ja-JP" altLang="en-US" dirty="0"/>
              <a:t>引数は関数の中に変数として機能し、似てるけど少し違う処理をすることができました。</a:t>
            </a:r>
            <a:endParaRPr kumimoji="1" lang="ja-JP" altLang="en-US" dirty="0"/>
          </a:p>
        </p:txBody>
      </p:sp>
    </p:spTree>
    <p:extLst>
      <p:ext uri="{BB962C8B-B14F-4D97-AF65-F5344CB8AC3E}">
        <p14:creationId xmlns:p14="http://schemas.microsoft.com/office/powerpoint/2010/main" val="3751939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9087F0-F6A5-4B4F-AB27-941DFA70E5B2}"/>
              </a:ext>
            </a:extLst>
          </p:cNvPr>
          <p:cNvSpPr>
            <a:spLocks noGrp="1"/>
          </p:cNvSpPr>
          <p:nvPr>
            <p:ph type="title"/>
          </p:nvPr>
        </p:nvSpPr>
        <p:spPr/>
        <p:txBody>
          <a:bodyPr/>
          <a:lstStyle/>
          <a:p>
            <a:r>
              <a:rPr kumimoji="1" lang="ja-JP" altLang="en-US" dirty="0"/>
              <a:t>関数の復習</a:t>
            </a:r>
          </a:p>
        </p:txBody>
      </p:sp>
      <p:pic>
        <p:nvPicPr>
          <p:cNvPr id="5" name="コンテンツ プレースホルダー 4" descr="グラフィカル ユーザー インターフェイス, アプリケーション&#10;&#10;中程度の精度で自動的に生成された説明">
            <a:extLst>
              <a:ext uri="{FF2B5EF4-FFF2-40B4-BE49-F238E27FC236}">
                <a16:creationId xmlns:a16="http://schemas.microsoft.com/office/drawing/2014/main" id="{F67817D9-1B81-49E6-BFC6-F67ED9D7902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40062" y="1411878"/>
            <a:ext cx="8708064" cy="4034244"/>
          </a:xfrm>
        </p:spPr>
      </p:pic>
      <p:sp>
        <p:nvSpPr>
          <p:cNvPr id="6" name="テキスト ボックス 5">
            <a:extLst>
              <a:ext uri="{FF2B5EF4-FFF2-40B4-BE49-F238E27FC236}">
                <a16:creationId xmlns:a16="http://schemas.microsoft.com/office/drawing/2014/main" id="{054E5B19-4275-4084-979C-8FEDAD421620}"/>
              </a:ext>
            </a:extLst>
          </p:cNvPr>
          <p:cNvSpPr txBox="1"/>
          <p:nvPr/>
        </p:nvSpPr>
        <p:spPr>
          <a:xfrm>
            <a:off x="746160" y="5808174"/>
            <a:ext cx="10699679" cy="830997"/>
          </a:xfrm>
          <a:prstGeom prst="rect">
            <a:avLst/>
          </a:prstGeom>
          <a:noFill/>
        </p:spPr>
        <p:txBody>
          <a:bodyPr wrap="square" rtlCol="0">
            <a:spAutoFit/>
          </a:bodyPr>
          <a:lstStyle/>
          <a:p>
            <a:r>
              <a:rPr lang="ja-JP" altLang="en-US" sz="2400" dirty="0"/>
              <a:t>引数は関数の中に変数として機能し、共通した処理を何度も書くことを避ける効果があります。</a:t>
            </a:r>
            <a:endParaRPr kumimoji="1" lang="ja-JP" altLang="en-US" sz="2400" dirty="0"/>
          </a:p>
        </p:txBody>
      </p:sp>
    </p:spTree>
    <p:extLst>
      <p:ext uri="{BB962C8B-B14F-4D97-AF65-F5344CB8AC3E}">
        <p14:creationId xmlns:p14="http://schemas.microsoft.com/office/powerpoint/2010/main" val="3173386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C2078E5-0E51-460C-AB08-74BB7DA59947}"/>
              </a:ext>
            </a:extLst>
          </p:cNvPr>
          <p:cNvSpPr>
            <a:spLocks noGrp="1"/>
          </p:cNvSpPr>
          <p:nvPr>
            <p:ph type="title"/>
          </p:nvPr>
        </p:nvSpPr>
        <p:spPr/>
        <p:txBody>
          <a:bodyPr/>
          <a:lstStyle/>
          <a:p>
            <a:r>
              <a:rPr kumimoji="1" lang="ja-JP" altLang="en-US" dirty="0"/>
              <a:t>関数の復習</a:t>
            </a:r>
          </a:p>
        </p:txBody>
      </p:sp>
      <p:sp>
        <p:nvSpPr>
          <p:cNvPr id="3" name="コンテンツ プレースホルダー 2">
            <a:extLst>
              <a:ext uri="{FF2B5EF4-FFF2-40B4-BE49-F238E27FC236}">
                <a16:creationId xmlns:a16="http://schemas.microsoft.com/office/drawing/2014/main" id="{BBA18448-115C-4685-BE1E-A9A080A6F323}"/>
              </a:ext>
            </a:extLst>
          </p:cNvPr>
          <p:cNvSpPr>
            <a:spLocks noGrp="1"/>
          </p:cNvSpPr>
          <p:nvPr>
            <p:ph idx="1"/>
          </p:nvPr>
        </p:nvSpPr>
        <p:spPr/>
        <p:txBody>
          <a:bodyPr/>
          <a:lstStyle/>
          <a:p>
            <a:r>
              <a:rPr kumimoji="1" lang="ja-JP" altLang="en-US" dirty="0"/>
              <a:t>この</a:t>
            </a:r>
            <a:r>
              <a:rPr lang="ja-JP" altLang="en-US" dirty="0"/>
              <a:t>「</a:t>
            </a:r>
            <a:r>
              <a:rPr lang="ja-JP" altLang="en-US" sz="2800" dirty="0"/>
              <a:t>共通した処理を何度も書くことを避ける」というのはクラスに通じるものがあります。</a:t>
            </a:r>
            <a:endParaRPr lang="en-US" altLang="ja-JP" sz="2800" dirty="0"/>
          </a:p>
          <a:p>
            <a:r>
              <a:rPr lang="ja-JP" altLang="en-US" dirty="0"/>
              <a:t>関数では処理のセット</a:t>
            </a:r>
            <a:endParaRPr kumimoji="1" lang="en-US" altLang="ja-JP" dirty="0"/>
          </a:p>
        </p:txBody>
      </p:sp>
    </p:spTree>
    <p:extLst>
      <p:ext uri="{BB962C8B-B14F-4D97-AF65-F5344CB8AC3E}">
        <p14:creationId xmlns:p14="http://schemas.microsoft.com/office/powerpoint/2010/main" val="637710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FB7DF1F-5022-47EB-A9F4-B06635619315}"/>
              </a:ext>
            </a:extLst>
          </p:cNvPr>
          <p:cNvSpPr>
            <a:spLocks noGrp="1"/>
          </p:cNvSpPr>
          <p:nvPr>
            <p:ph type="title"/>
          </p:nvPr>
        </p:nvSpPr>
        <p:spPr/>
        <p:txBody>
          <a:bodyPr/>
          <a:lstStyle/>
          <a:p>
            <a:r>
              <a:rPr kumimoji="1" lang="ja-JP" altLang="en-US" dirty="0"/>
              <a:t>オブジェクト</a:t>
            </a:r>
          </a:p>
        </p:txBody>
      </p:sp>
      <p:sp>
        <p:nvSpPr>
          <p:cNvPr id="3" name="コンテンツ プレースホルダー 2">
            <a:extLst>
              <a:ext uri="{FF2B5EF4-FFF2-40B4-BE49-F238E27FC236}">
                <a16:creationId xmlns:a16="http://schemas.microsoft.com/office/drawing/2014/main" id="{271E87DD-0E05-42E0-AA71-E3AF619F7F57}"/>
              </a:ext>
            </a:extLst>
          </p:cNvPr>
          <p:cNvSpPr>
            <a:spLocks noGrp="1"/>
          </p:cNvSpPr>
          <p:nvPr>
            <p:ph idx="1"/>
          </p:nvPr>
        </p:nvSpPr>
        <p:spPr/>
        <p:txBody>
          <a:bodyPr/>
          <a:lstStyle/>
          <a:p>
            <a:r>
              <a:rPr kumimoji="1" lang="en-US" altLang="ja-JP" dirty="0"/>
              <a:t>Python</a:t>
            </a:r>
            <a:r>
              <a:rPr kumimoji="1" lang="ja-JP" altLang="en-US" dirty="0"/>
              <a:t>はオブジェクト指向言語です。</a:t>
            </a:r>
            <a:endParaRPr kumimoji="1" lang="en-US" altLang="ja-JP" dirty="0"/>
          </a:p>
          <a:p>
            <a:r>
              <a:rPr lang="ja-JP" altLang="en-US" dirty="0"/>
              <a:t>オブジェクトとはデータやそのデータに対するメソッドを一つにまとめたものをいいます。</a:t>
            </a:r>
            <a:endParaRPr lang="en-US" altLang="ja-JP" dirty="0"/>
          </a:p>
          <a:p>
            <a:endParaRPr kumimoji="1" lang="ja-JP" altLang="en-US" dirty="0"/>
          </a:p>
        </p:txBody>
      </p:sp>
    </p:spTree>
    <p:extLst>
      <p:ext uri="{BB962C8B-B14F-4D97-AF65-F5344CB8AC3E}">
        <p14:creationId xmlns:p14="http://schemas.microsoft.com/office/powerpoint/2010/main" val="3258534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86A965-02DD-46C0-9A42-CB8F8253BD17}"/>
              </a:ext>
            </a:extLst>
          </p:cNvPr>
          <p:cNvSpPr>
            <a:spLocks noGrp="1"/>
          </p:cNvSpPr>
          <p:nvPr>
            <p:ph type="title"/>
          </p:nvPr>
        </p:nvSpPr>
        <p:spPr/>
        <p:txBody>
          <a:bodyPr/>
          <a:lstStyle/>
          <a:p>
            <a:r>
              <a:rPr kumimoji="1" lang="ja-JP" altLang="en-US" dirty="0"/>
              <a:t>オブジェクト</a:t>
            </a:r>
          </a:p>
        </p:txBody>
      </p:sp>
      <p:sp>
        <p:nvSpPr>
          <p:cNvPr id="3" name="コンテンツ プレースホルダー 2">
            <a:extLst>
              <a:ext uri="{FF2B5EF4-FFF2-40B4-BE49-F238E27FC236}">
                <a16:creationId xmlns:a16="http://schemas.microsoft.com/office/drawing/2014/main" id="{517C7B0C-423E-4383-B48E-33B47CF4697C}"/>
              </a:ext>
            </a:extLst>
          </p:cNvPr>
          <p:cNvSpPr>
            <a:spLocks noGrp="1"/>
          </p:cNvSpPr>
          <p:nvPr>
            <p:ph idx="1"/>
          </p:nvPr>
        </p:nvSpPr>
        <p:spPr/>
        <p:txBody>
          <a:bodyPr/>
          <a:lstStyle/>
          <a:p>
            <a:r>
              <a:rPr kumimoji="1" lang="ja-JP" altLang="en-US" dirty="0"/>
              <a:t>たとえば、</a:t>
            </a:r>
            <a:r>
              <a:rPr lang="en-US" altLang="ja-JP" dirty="0"/>
              <a:t>numbers = [1, 100]</a:t>
            </a:r>
            <a:r>
              <a:rPr lang="ja-JP" altLang="en-US" dirty="0"/>
              <a:t>と定義したとき、 変数</a:t>
            </a:r>
            <a:r>
              <a:rPr lang="en-US" altLang="ja-JP" dirty="0"/>
              <a:t>numbers</a:t>
            </a:r>
            <a:r>
              <a:rPr lang="ja-JP" altLang="en-US" dirty="0"/>
              <a:t>に</a:t>
            </a:r>
            <a:r>
              <a:rPr lang="en-US" altLang="ja-JP" dirty="0"/>
              <a:t>list</a:t>
            </a:r>
            <a:r>
              <a:rPr lang="ja-JP" altLang="en-US" dirty="0"/>
              <a:t>型の値</a:t>
            </a:r>
            <a:r>
              <a:rPr lang="en-US" altLang="ja-JP" dirty="0"/>
              <a:t>[1, 100]</a:t>
            </a:r>
            <a:r>
              <a:rPr lang="ja-JP" altLang="en-US" dirty="0"/>
              <a:t>を代入したことになります。</a:t>
            </a:r>
            <a:endParaRPr lang="en-US" altLang="ja-JP" dirty="0"/>
          </a:p>
          <a:p>
            <a:r>
              <a:rPr kumimoji="1" lang="en-US" altLang="ja-JP" dirty="0"/>
              <a:t>list</a:t>
            </a:r>
            <a:r>
              <a:rPr kumimoji="1" lang="ja-JP" altLang="en-US" dirty="0"/>
              <a:t>型の変数には、</a:t>
            </a:r>
            <a:r>
              <a:rPr lang="en-US" altLang="ja-JP" dirty="0"/>
              <a:t>append()</a:t>
            </a:r>
            <a:r>
              <a:rPr lang="ja-JP" altLang="en-US" dirty="0"/>
              <a:t>メソッドが使えます。使い方は</a:t>
            </a:r>
            <a:r>
              <a:rPr lang="en-US" altLang="ja-JP" dirty="0"/>
              <a:t>numbers.append(</a:t>
            </a:r>
            <a:r>
              <a:rPr lang="ja-JP" altLang="en-US" dirty="0"/>
              <a:t>追加する要素</a:t>
            </a:r>
            <a:r>
              <a:rPr lang="en-US" altLang="ja-JP" dirty="0"/>
              <a:t>)</a:t>
            </a:r>
            <a:r>
              <a:rPr lang="ja-JP" altLang="en-US" dirty="0"/>
              <a:t>。</a:t>
            </a:r>
            <a:endParaRPr lang="en-US" altLang="ja-JP" dirty="0"/>
          </a:p>
          <a:p>
            <a:r>
              <a:rPr lang="ja-JP" altLang="en-US" dirty="0"/>
              <a:t>これをメソッドが定義された「モノ」とみなします。</a:t>
            </a:r>
            <a:endParaRPr lang="en-US" altLang="ja-JP" dirty="0"/>
          </a:p>
          <a:p>
            <a:r>
              <a:rPr lang="ja-JP" altLang="en-US" dirty="0"/>
              <a:t>このように値そのものだけでなく値に対するメソッドを含めたものがオブジェクトです。</a:t>
            </a:r>
            <a:endParaRPr lang="en-US" altLang="ja-JP" dirty="0"/>
          </a:p>
          <a:p>
            <a:r>
              <a:rPr lang="ja-JP" altLang="en-US" dirty="0"/>
              <a:t>ここで</a:t>
            </a:r>
            <a:r>
              <a:rPr lang="en-US" altLang="ja-JP" dirty="0"/>
              <a:t>[1, 100]</a:t>
            </a:r>
            <a:r>
              <a:rPr lang="ja-JP" altLang="en-US" dirty="0"/>
              <a:t>は、</a:t>
            </a:r>
            <a:r>
              <a:rPr lang="en-US" altLang="ja-JP" dirty="0"/>
              <a:t>list</a:t>
            </a:r>
            <a:r>
              <a:rPr lang="ja-JP" altLang="en-US"/>
              <a:t>型のオブジェクトということができます。</a:t>
            </a:r>
            <a:endParaRPr lang="en-US" altLang="ja-JP"/>
          </a:p>
        </p:txBody>
      </p:sp>
    </p:spTree>
    <p:extLst>
      <p:ext uri="{BB962C8B-B14F-4D97-AF65-F5344CB8AC3E}">
        <p14:creationId xmlns:p14="http://schemas.microsoft.com/office/powerpoint/2010/main" val="1707373832"/>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TotalTime>
  <Words>371</Words>
  <Application>Microsoft Office PowerPoint</Application>
  <PresentationFormat>ワイド画面</PresentationFormat>
  <Paragraphs>32</Paragraphs>
  <Slides>9</Slides>
  <Notes>0</Notes>
  <HiddenSlides>1</HiddenSlides>
  <MMClips>1</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9</vt:i4>
      </vt:variant>
    </vt:vector>
  </HeadingPairs>
  <TitlesOfParts>
    <vt:vector size="13" baseType="lpstr">
      <vt:lpstr>游ゴシック</vt:lpstr>
      <vt:lpstr>游ゴシック Light</vt:lpstr>
      <vt:lpstr>Arial</vt:lpstr>
      <vt:lpstr>Office テーマ</vt:lpstr>
      <vt:lpstr>Python班 第5回</vt:lpstr>
      <vt:lpstr>前回やったこと</vt:lpstr>
      <vt:lpstr>今日やること</vt:lpstr>
      <vt:lpstr>クラス</vt:lpstr>
      <vt:lpstr>関数の復習</vt:lpstr>
      <vt:lpstr>関数の復習</vt:lpstr>
      <vt:lpstr>関数の復習</vt:lpstr>
      <vt:lpstr>オブジェクト</vt:lpstr>
      <vt:lpstr>オブジェクト</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Python班 第5回</dc:title>
  <dc:creator>村上 広樹</dc:creator>
  <cp:lastModifiedBy>村上 広樹</cp:lastModifiedBy>
  <cp:revision>1</cp:revision>
  <dcterms:created xsi:type="dcterms:W3CDTF">2021-06-02T09:11:48Z</dcterms:created>
  <dcterms:modified xsi:type="dcterms:W3CDTF">2021-06-04T23:32:23Z</dcterms:modified>
</cp:coreProperties>
</file>

<file path=docProps/thumbnail.jpeg>
</file>